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860" r:id="rId3"/>
    <p:sldId id="859" r:id="rId4"/>
    <p:sldId id="857" r:id="rId5"/>
    <p:sldId id="863" r:id="rId6"/>
    <p:sldId id="864" r:id="rId7"/>
    <p:sldId id="870" r:id="rId8"/>
    <p:sldId id="871" r:id="rId9"/>
    <p:sldId id="872" r:id="rId10"/>
    <p:sldId id="873" r:id="rId11"/>
    <p:sldId id="874" r:id="rId12"/>
    <p:sldId id="875" r:id="rId13"/>
    <p:sldId id="876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6" charset="0"/>
        <a:ea typeface="ＭＳ Ｐゴシック" pitchFamily="6" charset="-128"/>
        <a:cs typeface="ＭＳ Ｐゴシック" pitchFamily="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6" charset="0"/>
        <a:ea typeface="ＭＳ Ｐゴシック" pitchFamily="6" charset="-128"/>
        <a:cs typeface="ＭＳ Ｐゴシック" pitchFamily="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6" charset="0"/>
        <a:ea typeface="ＭＳ Ｐゴシック" pitchFamily="6" charset="-128"/>
        <a:cs typeface="ＭＳ Ｐゴシック" pitchFamily="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6" charset="0"/>
        <a:ea typeface="ＭＳ Ｐゴシック" pitchFamily="6" charset="-128"/>
        <a:cs typeface="ＭＳ Ｐゴシック" pitchFamily="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6" charset="0"/>
        <a:ea typeface="ＭＳ Ｐゴシック" pitchFamily="6" charset="-128"/>
        <a:cs typeface="ＭＳ Ｐゴシック" pitchFamily="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6" charset="0"/>
        <a:ea typeface="ＭＳ Ｐゴシック" pitchFamily="6" charset="-128"/>
        <a:cs typeface="ＭＳ Ｐゴシック" pitchFamily="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6" charset="0"/>
        <a:ea typeface="ＭＳ Ｐゴシック" pitchFamily="6" charset="-128"/>
        <a:cs typeface="ＭＳ Ｐゴシック" pitchFamily="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6" charset="0"/>
        <a:ea typeface="ＭＳ Ｐゴシック" pitchFamily="6" charset="-128"/>
        <a:cs typeface="ＭＳ Ｐゴシック" pitchFamily="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6" charset="0"/>
        <a:ea typeface="ＭＳ Ｐゴシック" pitchFamily="6" charset="-128"/>
        <a:cs typeface="ＭＳ Ｐゴシック" pitchFamily="6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 snapToObjects="1" showGuides="1">
      <p:cViewPr varScale="1">
        <p:scale>
          <a:sx n="106" d="100"/>
          <a:sy n="106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5122E-E097-1248-923E-3882BF319FE6}" type="datetime1">
              <a:rPr lang="en-US"/>
              <a:pPr>
                <a:defRPr/>
              </a:pPr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1DA5A-FA32-5C4A-9A18-B75E9C2CA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60C7B-C49B-CA46-8C03-C5D2344BCE70}" type="datetime1">
              <a:rPr lang="en-US"/>
              <a:pPr>
                <a:defRPr/>
              </a:pPr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E6E23-F147-724F-924E-69FEAC185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DF950-5FF1-C244-B5B8-6D25B134F9A8}" type="datetime1">
              <a:rPr lang="en-US"/>
              <a:pPr>
                <a:defRPr/>
              </a:pPr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9AB4-7957-8B42-90D2-82B3520D1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6ACB6-681F-ED48-8185-50DAFBC0D0EA}" type="datetime1">
              <a:rPr lang="en-US"/>
              <a:pPr>
                <a:defRPr/>
              </a:pPr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F506E-D4D6-3849-9118-E77BBD842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6B48A-9799-E843-8BCD-05537F39E359}" type="datetime1">
              <a:rPr lang="en-US"/>
              <a:pPr>
                <a:defRPr/>
              </a:pPr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EC41-3F95-8F43-B9CA-705D7AC9C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64C6D-8C5D-B940-A871-A7D8D14D3AA0}" type="datetime1">
              <a:rPr lang="en-US"/>
              <a:pPr>
                <a:defRPr/>
              </a:pPr>
              <a:t>3/10/18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BAB44-DE8F-C748-B140-E17CBDF40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3104-3686-3340-BB3D-85445A9BA51C}" type="datetime1">
              <a:rPr lang="en-US"/>
              <a:pPr>
                <a:defRPr/>
              </a:pPr>
              <a:t>3/10/18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FDEB4-DF57-A945-8608-B2220CFBC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F582C-7992-A142-B3F6-2E873927EA39}" type="datetime1">
              <a:rPr lang="en-US"/>
              <a:pPr>
                <a:defRPr/>
              </a:pPr>
              <a:t>3/10/18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492BE-208C-F24E-AF9B-A15F83FEF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43423-10C1-754B-9147-57219FC73440}" type="datetime1">
              <a:rPr lang="en-US"/>
              <a:pPr>
                <a:defRPr/>
              </a:pPr>
              <a:t>3/10/18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B3582-28BE-114E-9F1C-ED3BEAE3F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16290-F5DA-BA44-9313-EAA0BA8DE631}" type="datetime1">
              <a:rPr lang="en-US"/>
              <a:pPr>
                <a:defRPr/>
              </a:pPr>
              <a:t>3/10/18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A140-B2E8-E74D-9F54-DCE240CE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E3E88-8D3A-B341-B8FC-41A0980D1CD8}" type="datetime1">
              <a:rPr lang="en-US"/>
              <a:pPr>
                <a:defRPr/>
              </a:pPr>
              <a:t>3/10/18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4262-C87E-DC40-8473-2203331AE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8E9590B-48EE-4F48-840F-274539955F7D}" type="datetime1">
              <a:rPr lang="en-US"/>
              <a:pPr>
                <a:defRPr/>
              </a:pPr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D31113-4D64-D740-B844-AE77AE8EE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>
    <p:fade thruBlk="1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2" charset="-128"/>
          <a:cs typeface="ＭＳ Ｐゴシック" pitchFamily="-10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6" charset="0"/>
        <a:buChar char="•"/>
        <a:defRPr sz="3200" kern="1200">
          <a:solidFill>
            <a:schemeClr val="tx1"/>
          </a:solidFill>
          <a:latin typeface="+mn-lt"/>
          <a:ea typeface="ＭＳ Ｐゴシック" pitchFamily="-102" charset="-128"/>
          <a:cs typeface="ＭＳ Ｐゴシック" pitchFamily="-10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6" charset="0"/>
        <a:buChar char="–"/>
        <a:defRPr sz="2800"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" charset="0"/>
        <a:buChar char="•"/>
        <a:defRPr sz="2400"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" charset="0"/>
        <a:buChar char="–"/>
        <a:defRPr sz="2000"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" charset="0"/>
        <a:buChar char="»"/>
        <a:defRPr sz="2000"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6" charset="-128"/>
              <a:cs typeface="ＭＳ Ｐゴシック" pitchFamily="6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0" name="Picture 9" descr="pptfull1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" y="0"/>
            <a:ext cx="9143238" cy="6858000"/>
          </a:xfrm>
          <a:prstGeom prst="rect">
            <a:avLst/>
          </a:prstGeom>
        </p:spPr>
      </p:pic>
      <p:pic>
        <p:nvPicPr>
          <p:cNvPr id="11" name="Picture 10" descr="pptfull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" y="0"/>
            <a:ext cx="9143238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3rd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" y="0"/>
            <a:ext cx="9143238" cy="6858000"/>
          </a:xfrm>
          <a:prstGeom prst="rect">
            <a:avLst/>
          </a:prstGeom>
        </p:spPr>
      </p:pic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6" charset="-128"/>
              <a:cs typeface="ＭＳ Ｐゴシック" pitchFamily="6" charset="-128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219200" y="2914471"/>
            <a:ext cx="708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dirty="0" smtClean="0">
                <a:solidFill>
                  <a:srgbClr val="000000"/>
                </a:solidFill>
              </a:rPr>
              <a:t>4. EVERY</a:t>
            </a:r>
            <a:endParaRPr lang="en-US" sz="7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3rd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" y="0"/>
            <a:ext cx="9143238" cy="6858000"/>
          </a:xfrm>
          <a:prstGeom prst="rect">
            <a:avLst/>
          </a:prstGeom>
        </p:spPr>
      </p:pic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6" charset="-128"/>
              <a:cs typeface="ＭＳ Ｐゴシック" pitchFamily="6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0600" y="2133600"/>
            <a:ext cx="7086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5. </a:t>
            </a:r>
            <a:r>
              <a:rPr lang="en-US" sz="4000" dirty="0" smtClean="0"/>
              <a:t>When it comes to loving our neighbors, God wants us to see the whole world as our ____________. </a:t>
            </a:r>
          </a:p>
          <a:p>
            <a:endParaRPr lang="en-US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3rd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" y="0"/>
            <a:ext cx="9143238" cy="6858000"/>
          </a:xfrm>
          <a:prstGeom prst="rect">
            <a:avLst/>
          </a:prstGeom>
        </p:spPr>
      </p:pic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6" charset="-128"/>
              <a:cs typeface="ＭＳ Ｐゴシック" pitchFamily="6" charset="-128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219200" y="2914471"/>
            <a:ext cx="70866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5500" dirty="0" smtClean="0">
                <a:solidFill>
                  <a:srgbClr val="000000"/>
                </a:solidFill>
              </a:rPr>
              <a:t>5. NEIGHBORHOOD</a:t>
            </a:r>
            <a:endParaRPr lang="en-US" sz="55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6" charset="-128"/>
              <a:cs typeface="ＭＳ Ｐゴシック" pitchFamily="6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0" name="Picture 9" descr="pptfull1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" y="0"/>
            <a:ext cx="9143238" cy="6858000"/>
          </a:xfrm>
          <a:prstGeom prst="rect">
            <a:avLst/>
          </a:prstGeom>
        </p:spPr>
      </p:pic>
      <p:pic>
        <p:nvPicPr>
          <p:cNvPr id="11" name="Picture 10" descr="pptfull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" y="0"/>
            <a:ext cx="9143238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3rd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" y="0"/>
            <a:ext cx="9143238" cy="6858000"/>
          </a:xfrm>
          <a:prstGeom prst="rect">
            <a:avLst/>
          </a:prstGeom>
        </p:spPr>
      </p:pic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6" charset="-128"/>
              <a:cs typeface="ＭＳ Ｐゴシック" pitchFamily="6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6800" y="2667000"/>
            <a:ext cx="70866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400" b="1" dirty="0">
                <a:latin typeface="Helvetica" pitchFamily="6" charset="0"/>
                <a:ea typeface="Helvetica" pitchFamily="6" charset="0"/>
                <a:cs typeface="Helvetica" pitchFamily="6" charset="0"/>
              </a:rPr>
              <a:t>HOW TO PLAY</a:t>
            </a:r>
            <a:endParaRPr lang="en-US" sz="3400" b="1" dirty="0" smtClean="0">
              <a:latin typeface="Helvetica" pitchFamily="6" charset="0"/>
              <a:ea typeface="Helvetica" pitchFamily="6" charset="0"/>
              <a:cs typeface="Helvetica" pitchFamily="6" charset="0"/>
            </a:endParaRPr>
          </a:p>
          <a:p>
            <a:r>
              <a:rPr lang="en-US" sz="3200" dirty="0" smtClean="0"/>
              <a:t>Complete the following </a:t>
            </a:r>
            <a:r>
              <a:rPr lang="en-US" sz="3200" dirty="0" smtClean="0"/>
              <a:t>statements about today’s lesson.</a:t>
            </a:r>
            <a:endParaRPr lang="en-US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3rd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" y="0"/>
            <a:ext cx="9143238" cy="6858000"/>
          </a:xfrm>
          <a:prstGeom prst="rect">
            <a:avLst/>
          </a:prstGeom>
        </p:spPr>
      </p:pic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6" charset="-128"/>
              <a:cs typeface="ＭＳ Ｐゴシック" pitchFamily="6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0600" y="2667000"/>
            <a:ext cx="7086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1. </a:t>
            </a:r>
            <a:r>
              <a:rPr lang="en-US" sz="4000" dirty="0" smtClean="0"/>
              <a:t>The second greatest commandment is to love your __________ as yourself. </a:t>
            </a:r>
          </a:p>
          <a:p>
            <a:endParaRPr lang="en-US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3rd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" y="0"/>
            <a:ext cx="9143238" cy="6858000"/>
          </a:xfrm>
          <a:prstGeom prst="rect">
            <a:avLst/>
          </a:prstGeom>
        </p:spPr>
      </p:pic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6" charset="-128"/>
              <a:cs typeface="ＭＳ Ｐゴシック" pitchFamily="6" charset="-128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066800" y="2667000"/>
            <a:ext cx="708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dirty="0" smtClean="0">
                <a:solidFill>
                  <a:srgbClr val="000000"/>
                </a:solidFill>
              </a:rPr>
              <a:t>1. NEIGHBOR</a:t>
            </a:r>
            <a:endParaRPr lang="en-US" sz="7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3rd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" y="0"/>
            <a:ext cx="9143238" cy="6858000"/>
          </a:xfrm>
          <a:prstGeom prst="rect">
            <a:avLst/>
          </a:prstGeom>
        </p:spPr>
      </p:pic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6" charset="-128"/>
              <a:cs typeface="ＭＳ Ｐゴシック" pitchFamily="6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71600" y="2667000"/>
            <a:ext cx="708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2. </a:t>
            </a:r>
            <a:r>
              <a:rPr lang="en-US" sz="4000" dirty="0" smtClean="0"/>
              <a:t>Jesus told a ________ to explain who our neighbor is. </a:t>
            </a:r>
          </a:p>
          <a:p>
            <a:endParaRPr lang="en-US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3rd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" y="0"/>
            <a:ext cx="9143238" cy="6858000"/>
          </a:xfrm>
          <a:prstGeom prst="rect">
            <a:avLst/>
          </a:prstGeom>
        </p:spPr>
      </p:pic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6" charset="-128"/>
              <a:cs typeface="ＭＳ Ｐゴシック" pitchFamily="6" charset="-128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219200" y="2914471"/>
            <a:ext cx="708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dirty="0" smtClean="0">
                <a:solidFill>
                  <a:srgbClr val="000000"/>
                </a:solidFill>
              </a:rPr>
              <a:t>2. PARABLE</a:t>
            </a:r>
            <a:endParaRPr lang="en-US" sz="7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3rd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" y="0"/>
            <a:ext cx="9143238" cy="6858000"/>
          </a:xfrm>
          <a:prstGeom prst="rect">
            <a:avLst/>
          </a:prstGeom>
        </p:spPr>
      </p:pic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6" charset="-128"/>
              <a:cs typeface="ＭＳ Ｐゴシック" pitchFamily="6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71600" y="1828800"/>
            <a:ext cx="7086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3. </a:t>
            </a:r>
            <a:r>
              <a:rPr lang="en-US" sz="4000" dirty="0" smtClean="0"/>
              <a:t>Jesus’ listeners were shocked when a __________ man became the hero of the story. </a:t>
            </a:r>
          </a:p>
          <a:p>
            <a:endParaRPr lang="en-US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3rd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" y="0"/>
            <a:ext cx="9143238" cy="6858000"/>
          </a:xfrm>
          <a:prstGeom prst="rect">
            <a:avLst/>
          </a:prstGeom>
        </p:spPr>
      </p:pic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6" charset="-128"/>
              <a:cs typeface="ＭＳ Ｐゴシック" pitchFamily="6" charset="-128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219200" y="2914471"/>
            <a:ext cx="708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dirty="0" smtClean="0">
                <a:solidFill>
                  <a:srgbClr val="000000"/>
                </a:solidFill>
              </a:rPr>
              <a:t>3. SAMARITAN</a:t>
            </a:r>
            <a:endParaRPr lang="en-US" sz="7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3rd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" y="0"/>
            <a:ext cx="9143238" cy="6858000"/>
          </a:xfrm>
          <a:prstGeom prst="rect">
            <a:avLst/>
          </a:prstGeom>
        </p:spPr>
      </p:pic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6" charset="-128"/>
              <a:cs typeface="ＭＳ Ｐゴシック" pitchFamily="6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0600" y="2133600"/>
            <a:ext cx="7086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4. </a:t>
            </a:r>
            <a:r>
              <a:rPr lang="en-US" sz="4000" dirty="0" smtClean="0"/>
              <a:t>Loving our neighbor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means </a:t>
            </a:r>
            <a:r>
              <a:rPr lang="en-US" sz="4000" dirty="0" smtClean="0"/>
              <a:t>loving _____ one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we </a:t>
            </a:r>
            <a:r>
              <a:rPr lang="en-US" sz="4000" dirty="0" smtClean="0"/>
              <a:t>meet. </a:t>
            </a:r>
          </a:p>
          <a:p>
            <a:endParaRPr lang="en-US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40111</TotalTime>
  <Words>105</Words>
  <Application>Microsoft Macintosh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Asbury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Melissa Jones</dc:creator>
  <cp:lastModifiedBy>Melissa Jones</cp:lastModifiedBy>
  <cp:revision>702</cp:revision>
  <dcterms:created xsi:type="dcterms:W3CDTF">2018-03-10T09:46:23Z</dcterms:created>
  <dcterms:modified xsi:type="dcterms:W3CDTF">2018-03-10T10:19:52Z</dcterms:modified>
</cp:coreProperties>
</file>